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92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60" r:id="rId34"/>
    <p:sldId id="261" r:id="rId35"/>
    <p:sldId id="262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375" autoAdjust="0"/>
  </p:normalViewPr>
  <p:slideViewPr>
    <p:cSldViewPr snapToGrid="0">
      <p:cViewPr varScale="1">
        <p:scale>
          <a:sx n="99" d="100"/>
          <a:sy n="99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Weiß nicht ob die Animationen übernehmen kannst, aber du müsstest im Prinzip nur ein Bild nach dem anderen dann einfliegen lassen. </a:t>
            </a:r>
            <a:br>
              <a:rPr lang="de-DE" dirty="0"/>
            </a:br>
            <a:r>
              <a:rPr lang="de-DE" dirty="0"/>
              <a:t>Also erst das komplette dann das kleine Bild für ‚Ready-2-2Sprint‘, dann das kleine Bild für </a:t>
            </a:r>
            <a:r>
              <a:rPr lang="de-DE" dirty="0" err="1"/>
              <a:t>Done</a:t>
            </a:r>
            <a:r>
              <a:rPr lang="de-DE" dirty="0"/>
              <a:t> danach dann die Labels zum Schluss noch das Beispiel mit den Akzeptanzkriterien.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588DE-455D-C940-A34E-9002B8B6C42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31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ECDC-D6AB-4B7A-9CBE-0CA247EB8F0A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9E2B9-1936-4B11-9E4B-96F217E9F045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431B-3259-40B5-87AE-1DC3447603A0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FA3E-5FE1-47F8-BC1B-E2D7696F24F9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966E-008E-475F-98D2-FF2803F34C13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FB8A-EE84-4819-B3AD-71F9942FBC3D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BC5C-9722-48D2-AED8-1FCD8266BC42}" type="datetime1">
              <a:rPr lang="de-DE" smtClean="0"/>
              <a:t>18.05.2020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23F3-45FE-4393-80E2-27CC367C5296}" type="datetime1">
              <a:rPr lang="de-DE" smtClean="0"/>
              <a:t>18.05.2020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A86-1AE4-4395-B2E3-5553F0E85D85}" type="datetime1">
              <a:rPr lang="de-DE" smtClean="0"/>
              <a:t>18.05.2020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92D6F-2549-458F-A1CA-0154BA840EB7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2D41-6AF5-429B-8CC0-8C76DD1BA415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3771-CE19-408C-9A84-5D7818C1EAF1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8" y="4649679"/>
              <a:ext cx="175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4" y="4649679"/>
              <a:ext cx="205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38E993-BBF0-4BEC-A964-6C298610543A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1" y="256118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</a:t>
            </a:r>
            <a:r>
              <a:rPr lang="de-DE" dirty="0" err="1"/>
              <a:t>Backlog</a:t>
            </a:r>
            <a:endParaRPr lang="de-DE" dirty="0"/>
          </a:p>
        </p:txBody>
      </p:sp>
      <p:pic>
        <p:nvPicPr>
          <p:cNvPr id="4" name="Grafik 3" descr="Ein Bild, das drinnen, sitzend, Monitor, Auto enthält.&#10;&#10;Automatisch generierte Beschreibung">
            <a:extLst>
              <a:ext uri="{FF2B5EF4-FFF2-40B4-BE49-F238E27FC236}">
                <a16:creationId xmlns:a16="http://schemas.microsoft.com/office/drawing/2014/main" id="{C93A0695-55C6-D847-92B6-AA692273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4"/>
            <a:ext cx="12192000" cy="6000451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6AA885-7EFC-A840-BDEE-E1FFCA5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749" y="2795112"/>
            <a:ext cx="2194286" cy="3996046"/>
          </a:xfrm>
          <a:prstGeom prst="rect">
            <a:avLst/>
          </a:prstGeom>
        </p:spPr>
      </p:pic>
      <p:pic>
        <p:nvPicPr>
          <p:cNvPr id="8" name="Grafik 7" descr="Ein Bild, das Screenshot, Telefon, Schild, Straße enthält.&#10;&#10;Automatisch generierte Beschreibung">
            <a:extLst>
              <a:ext uri="{FF2B5EF4-FFF2-40B4-BE49-F238E27FC236}">
                <a16:creationId xmlns:a16="http://schemas.microsoft.com/office/drawing/2014/main" id="{5B884080-C7C6-0C4E-9F8F-345DF611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35" y="5542510"/>
            <a:ext cx="2194286" cy="13409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BD5750B-9882-744B-A938-7016D373ED9F}"/>
              </a:ext>
            </a:extLst>
          </p:cNvPr>
          <p:cNvSpPr txBox="1"/>
          <p:nvPr/>
        </p:nvSpPr>
        <p:spPr>
          <a:xfrm>
            <a:off x="11845636" y="647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5" name="Grafik 14" descr="Ein Bild, das Screenshot, sitzend, grün, Straße enthält.&#10;&#10;Automatisch generierte Beschreibung">
            <a:extLst>
              <a:ext uri="{FF2B5EF4-FFF2-40B4-BE49-F238E27FC236}">
                <a16:creationId xmlns:a16="http://schemas.microsoft.com/office/drawing/2014/main" id="{E9CA2B01-2322-064A-A3D7-6138A01D3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545" y="1449685"/>
            <a:ext cx="3275606" cy="3548573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D6772A7-645A-DE41-94F8-742DFB8317B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500062"/>
            <a:ext cx="45719" cy="132556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61B24C-CD26-CE45-AA64-A7D7A2D4A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93" y="-30884"/>
            <a:ext cx="8026213" cy="6858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02CA41-FAA2-4F56-B96A-C6646E5E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984A16-B12E-4C77-883A-2098BB1322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9D482E-01D1-4915-A076-064820132958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DE09A-8D2D-4E24-8FF9-A73E2F5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AC301F-40FE-4300-86EA-1E04D28CBD4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26DF7E-A528-4697-976C-E8F7A88A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D3D182-DA6B-46E2-BCC4-E801D37F6714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22119CA-77CF-4617-8A7E-3662FA5E587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76F3161-1E88-4651-B76D-E790191D4C99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237827-E16D-4822-8B00-44C6E272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9C5567-8D93-4439-B4C1-2C301DE2FF1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7AE0A2-882A-44AE-83E7-80456A6C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65F7BA-E5AB-44AB-8466-5821E455CED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46D58C-3986-416E-8042-6D1B7AD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FC8943-911B-4ED2-8C42-FD6AB2A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7BF85E-A227-4080-839F-EE38BF084DB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FDD752D-9D13-484E-B079-20307C37229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B89541B-4311-45E8-9CD8-E5C72EF78CB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836DD62-1900-4823-B6F5-204E2AEC568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93427F-63B3-4E9D-9A6F-5A39FB756B3E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AAB878-03A5-4B92-AB45-4C123981ECC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C8B7752-A5C7-4974-B7A7-78A59A8610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F1C2F-7D74-4886-B6AD-2D7917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E663F9-42E3-4D1F-9807-8BECA3207E0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9210A-839D-4FD2-B643-699B5F8E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0DBA7B-A2D8-435C-8DDA-E4696BE88C5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7851EC-4680-4B11-A3F8-17526DD9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8078AA-F98D-41EF-8FD5-77F780D8C95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95AAD-5379-4D4C-8073-410110F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109F0-C99B-4ED5-8820-999020D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B0C43-832A-4CE3-910C-7336FAED05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6448C-7C1F-4A3C-B161-A0435DD1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6F04C8-C588-449F-88E8-6DD7C437D36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6B21D0-7050-4E8D-B737-510A4D1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68DE4D-83B5-48DE-8078-90E9B26E367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1FC398-0467-4D02-97D3-F8BEE4B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A9CD1E-3F99-4E69-82D4-9EBEC13BD2F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D06A364-71DA-440E-8146-EF830A531A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AE53F-4C80-47AF-84AE-E3C4231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FA582D-57AA-486C-BBE9-66BC747FF072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21A352D-197C-46F7-A944-7B0CBD994EC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E35311-4533-40EE-BBB4-3D9AEC2C94A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184A97E-226F-4F64-B065-BB53721E9B0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1154</Words>
  <Application>Microsoft Office PowerPoint</Application>
  <PresentationFormat>Breitbild</PresentationFormat>
  <Paragraphs>216</Paragraphs>
  <Slides>36</Slides>
  <Notes>5</Notes>
  <HiddenSlides>2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Roboto Light</vt:lpstr>
      <vt:lpstr>Roboto Medium</vt:lpstr>
      <vt:lpstr>Office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44</cp:revision>
  <dcterms:created xsi:type="dcterms:W3CDTF">2020-05-12T08:07:50Z</dcterms:created>
  <dcterms:modified xsi:type="dcterms:W3CDTF">2020-05-18T08:54:51Z</dcterms:modified>
</cp:coreProperties>
</file>